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7" d="100"/>
          <a:sy n="87" d="100"/>
        </p:scale>
        <p:origin x="96" y="-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458" b="22685"/>
          <a:stretch/>
        </p:blipFill>
        <p:spPr>
          <a:xfrm>
            <a:off x="1295400" y="254000"/>
            <a:ext cx="9817100" cy="631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54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482600"/>
            <a:ext cx="9613900" cy="603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384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100" y="342900"/>
            <a:ext cx="9601200" cy="61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530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700" y="657225"/>
            <a:ext cx="9601200" cy="601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798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254000"/>
            <a:ext cx="9601200" cy="645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978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700" y="368300"/>
            <a:ext cx="9626600" cy="627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161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700" y="406400"/>
            <a:ext cx="96520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58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39300" cy="626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411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203200"/>
            <a:ext cx="96520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403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13</TotalTime>
  <Words>0</Words>
  <Application>Microsoft Office PowerPoint</Application>
  <PresentationFormat>Широкоэкранный</PresentationFormat>
  <Paragraphs>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Century Gothic</vt:lpstr>
      <vt:lpstr>Garamond</vt:lpstr>
      <vt:lpstr>Савон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</cp:revision>
  <dcterms:created xsi:type="dcterms:W3CDTF">2018-02-27T15:07:31Z</dcterms:created>
  <dcterms:modified xsi:type="dcterms:W3CDTF">2018-02-27T15:21:20Z</dcterms:modified>
</cp:coreProperties>
</file>