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9" r:id="rId13"/>
    <p:sldId id="267" r:id="rId14"/>
    <p:sldId id="268" r:id="rId15"/>
    <p:sldId id="269" r:id="rId16"/>
    <p:sldId id="280" r:id="rId17"/>
    <p:sldId id="270" r:id="rId18"/>
    <p:sldId id="271" r:id="rId19"/>
    <p:sldId id="272" r:id="rId20"/>
    <p:sldId id="278" r:id="rId21"/>
    <p:sldId id="274" r:id="rId22"/>
    <p:sldId id="275" r:id="rId23"/>
    <p:sldId id="276" r:id="rId24"/>
    <p:sldId id="277" r:id="rId25"/>
    <p:sldId id="281" r:id="rId26"/>
    <p:sldId id="282" r:id="rId27"/>
    <p:sldId id="283" r:id="rId28"/>
    <p:sldId id="285" r:id="rId29"/>
    <p:sldId id="286" r:id="rId30"/>
    <p:sldId id="287" r:id="rId31"/>
    <p:sldId id="288" r:id="rId32"/>
    <p:sldId id="289" r:id="rId33"/>
    <p:sldId id="291" r:id="rId34"/>
    <p:sldId id="284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2" autoAdjust="0"/>
    <p:restoredTop sz="94660"/>
  </p:normalViewPr>
  <p:slideViewPr>
    <p:cSldViewPr>
      <p:cViewPr varScale="1">
        <p:scale>
          <a:sx n="51" d="100"/>
          <a:sy n="5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A41E-3681-4921-A5E4-8870F04EACD7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4BD2-6D81-4B69-8C11-54BFFE266D9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A41E-3681-4921-A5E4-8870F04EACD7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4BD2-6D81-4B69-8C11-54BFFE266D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A41E-3681-4921-A5E4-8870F04EACD7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4BD2-6D81-4B69-8C11-54BFFE266D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A41E-3681-4921-A5E4-8870F04EACD7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4BD2-6D81-4B69-8C11-54BFFE266D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A41E-3681-4921-A5E4-8870F04EACD7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4BD2-6D81-4B69-8C11-54BFFE266D93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A41E-3681-4921-A5E4-8870F04EACD7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4BD2-6D81-4B69-8C11-54BFFE266D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A41E-3681-4921-A5E4-8870F04EACD7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4BD2-6D81-4B69-8C11-54BFFE266D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A41E-3681-4921-A5E4-8870F04EACD7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984BD2-6D81-4B69-8C11-54BFFE266D93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A41E-3681-4921-A5E4-8870F04EACD7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4BD2-6D81-4B69-8C11-54BFFE266D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2A41E-3681-4921-A5E4-8870F04EACD7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57984BD2-6D81-4B69-8C11-54BFFE266D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96E2A41E-3681-4921-A5E4-8870F04EACD7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84BD2-6D81-4B69-8C11-54BFFE266D9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6E2A41E-3681-4921-A5E4-8870F04EACD7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7984BD2-6D81-4B69-8C11-54BFFE266D93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Презентация зимнего участка группы №11.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5797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Полоса препятствий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Полина\Desktop\DSC057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39500"/>
            <a:ext cx="7236296" cy="542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97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Полина\Desktop\DSC05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55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Полина\Desktop\DSC057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1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068960"/>
            <a:ext cx="6629400" cy="1826363"/>
          </a:xfrm>
        </p:spPr>
        <p:txBody>
          <a:bodyPr/>
          <a:lstStyle/>
          <a:p>
            <a:r>
              <a:rPr lang="ru-RU" dirty="0" smtClean="0"/>
              <a:t>Чем мы занимаемся на нашем участке?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383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Наблюдаем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Полина\Documents\Bluetooth Folder\20170112_105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2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8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Полина\Documents\Bluetooth Folder\20170112_103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ина\Documents\Bluetooth Folder\20170112_1034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6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963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Полина\Documents\Bluetooth Folder\20170112_1034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олина\Documents\Bluetooth Folder\20170112_1054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301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Играем в поезд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Полина\Documents\Bluetooth Folder\20170124_114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740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16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17130"/>
            <a:ext cx="7467600" cy="20742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Катаемся </a:t>
            </a:r>
            <a:br>
              <a:rPr lang="ru-RU" dirty="0" smtClean="0"/>
            </a:br>
            <a:r>
              <a:rPr lang="ru-RU" dirty="0" smtClean="0"/>
              <a:t>на </a:t>
            </a:r>
            <a:br>
              <a:rPr lang="ru-RU" dirty="0" smtClean="0"/>
            </a:br>
            <a:r>
              <a:rPr lang="ru-RU" dirty="0" smtClean="0"/>
              <a:t>автомобиле</a:t>
            </a:r>
            <a:endParaRPr lang="ru-RU" dirty="0"/>
          </a:p>
        </p:txBody>
      </p:sp>
      <p:pic>
        <p:nvPicPr>
          <p:cNvPr id="10242" name="Picture 2" descr="C:\Users\Полина\Documents\Bluetooth Folder\20161223_1038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-57541"/>
            <a:ext cx="4211960" cy="691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674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Лепим снежки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514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347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Фотка общая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Полина\Documents\Bluetooth Folder\20170130_110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41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Трудимся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Полина\Documents\Bluetooth Folder\20170112_1107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689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401618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Лепим </a:t>
            </a:r>
            <a:br>
              <a:rPr lang="ru-RU" dirty="0" smtClean="0"/>
            </a:br>
            <a:r>
              <a:rPr lang="ru-RU" dirty="0" smtClean="0"/>
              <a:t>снеговиков</a:t>
            </a:r>
            <a:endParaRPr lang="ru-RU" dirty="0"/>
          </a:p>
        </p:txBody>
      </p:sp>
      <p:pic>
        <p:nvPicPr>
          <p:cNvPr id="12290" name="Picture 2" descr="C:\Users\Полина\Documents\Bluetooth Folder\20170124_1137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166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24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Полина\Documents\Bluetooth Folder\20161221_112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3" y="0"/>
            <a:ext cx="3062939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Полина\Documents\Bluetooth Folder\20161221_112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312" y="381743"/>
            <a:ext cx="3510542" cy="624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Полина\Documents\Bluetooth Folder\20161221_1121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868" y="2060848"/>
            <a:ext cx="2739587" cy="487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387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C:\Users\Полина\Documents\Bluetooth Folder\20170124_1137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3084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Полина\Documents\Bluetooth Folder\20161221_1109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544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625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Полина\Documents\Bluetooth Folder\20161221_111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Полина\Documents\Bluetooth Folder\20161221_11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417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759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 нам на участок прилетели снегири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Полина\Documents\Bluetooth Folder\20170118_1117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6556"/>
            <a:ext cx="9197752" cy="517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65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7467600" cy="1786210"/>
          </a:xfrm>
        </p:spPr>
        <p:txBody>
          <a:bodyPr>
            <a:normAutofit/>
          </a:bodyPr>
          <a:lstStyle/>
          <a:p>
            <a:r>
              <a:rPr lang="ru-RU" dirty="0" smtClean="0"/>
              <a:t>Катаемся </a:t>
            </a:r>
            <a:br>
              <a:rPr lang="ru-RU" dirty="0" smtClean="0"/>
            </a:br>
            <a:r>
              <a:rPr lang="ru-RU" dirty="0" smtClean="0"/>
              <a:t>на лыжах</a:t>
            </a:r>
            <a:endParaRPr lang="ru-RU" dirty="0"/>
          </a:p>
        </p:txBody>
      </p:sp>
      <p:pic>
        <p:nvPicPr>
          <p:cNvPr id="9218" name="Picture 2" descr="C:\Users\Полина\Documents\Bluetooth Folder\20170130_111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91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990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Полина\Documents\Bluetooth Folder\20170130_111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492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132856"/>
            <a:ext cx="8208912" cy="2304256"/>
          </a:xfrm>
        </p:spPr>
        <p:txBody>
          <a:bodyPr>
            <a:normAutofit/>
          </a:bodyPr>
          <a:lstStyle/>
          <a:p>
            <a:r>
              <a:rPr lang="ru-RU" dirty="0" smtClean="0"/>
              <a:t>После замечательных прогулок рождаются шедевры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401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Полина\Documents\Bluetooth Folder\20170131_1142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746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 нас на участке есть: горка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Полина\Documents\Bluetooth Folder\20170112_1108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007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Полина\Documents\Bluetooth Folder\20170131_114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916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Полина\Documents\Bluetooth Folder\20170131_1143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511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Полина\Documents\Bluetooth Folder\20170202_094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806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Выражаем благодарность за помощь в организации участка: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Платонову Ивану Владимировичу</a:t>
            </a:r>
          </a:p>
          <a:p>
            <a:r>
              <a:rPr lang="ru-RU" dirty="0" err="1" smtClean="0"/>
              <a:t>Блинову</a:t>
            </a:r>
            <a:r>
              <a:rPr lang="ru-RU" dirty="0" smtClean="0"/>
              <a:t> Арсению Михайловичу</a:t>
            </a:r>
          </a:p>
          <a:p>
            <a:r>
              <a:rPr lang="ru-RU" dirty="0" smtClean="0"/>
              <a:t>Кузнецову Владимиру Александровичу</a:t>
            </a:r>
          </a:p>
          <a:p>
            <a:r>
              <a:rPr lang="ru-RU" dirty="0" err="1" smtClean="0"/>
              <a:t>Донгадзе</a:t>
            </a:r>
            <a:r>
              <a:rPr lang="ru-RU" dirty="0" smtClean="0"/>
              <a:t> </a:t>
            </a:r>
            <a:r>
              <a:rPr lang="ru-RU" dirty="0" err="1" smtClean="0"/>
              <a:t>Жусте</a:t>
            </a:r>
            <a:r>
              <a:rPr lang="ru-RU" dirty="0" smtClean="0"/>
              <a:t> Виссарионовичу</a:t>
            </a:r>
          </a:p>
          <a:p>
            <a:r>
              <a:rPr lang="ru-RU" dirty="0" smtClean="0"/>
              <a:t>Филину Роману Евгеньевичу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439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776" y="274638"/>
            <a:ext cx="7467600" cy="1143000"/>
          </a:xfrm>
        </p:spPr>
        <p:txBody>
          <a:bodyPr/>
          <a:lstStyle/>
          <a:p>
            <a:r>
              <a:rPr lang="ru-RU" dirty="0" smtClean="0"/>
              <a:t>У нас на участке здорово!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Полина\Documents\Bluetooth Folder\20170130_1101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2878"/>
            <a:ext cx="7488831" cy="561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751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Полина\Documents\Bluetooth Folder\20170112_1108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2"/>
            <a:ext cx="6577405" cy="369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ина\Documents\Bluetooth Folder\20161219_1131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36" y="3068960"/>
            <a:ext cx="6736070" cy="378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16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Мишень для игры в снежки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Полина\Documents\Bluetooth Folder\20170124_1129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1" y="17145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385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Полина\Documents\Bluetooth Folder\20170124_113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ина\Documents\Bluetooth Folder\20170124_1131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-10345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790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Пирамидка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Полина\Documents\Bluetooth Folder\20161223_1003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-10142"/>
            <a:ext cx="3888432" cy="691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909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Полина\Documents\Bluetooth Folder\20161223_100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608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Крепость (или домик)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Полина\Documents\Bluetooth Folder\20170112_1108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7" y="170922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870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14:conveyor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137</TotalTime>
  <Words>86</Words>
  <Application>Microsoft Office PowerPoint</Application>
  <PresentationFormat>Экран (4:3)</PresentationFormat>
  <Paragraphs>24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Техническая</vt:lpstr>
      <vt:lpstr>Презентация зимнего участка группы №11.</vt:lpstr>
      <vt:lpstr>Фотка общая</vt:lpstr>
      <vt:lpstr>У нас на участке есть: горка</vt:lpstr>
      <vt:lpstr>Презентация PowerPoint</vt:lpstr>
      <vt:lpstr>Мишень для игры в снежки</vt:lpstr>
      <vt:lpstr>Презентация PowerPoint</vt:lpstr>
      <vt:lpstr>Пирамидка</vt:lpstr>
      <vt:lpstr>Презентация PowerPoint</vt:lpstr>
      <vt:lpstr>Крепость (или домик)</vt:lpstr>
      <vt:lpstr>Полоса препятствий</vt:lpstr>
      <vt:lpstr>Презентация PowerPoint</vt:lpstr>
      <vt:lpstr>Презентация PowerPoint</vt:lpstr>
      <vt:lpstr>Чем мы занимаемся на нашем участке?</vt:lpstr>
      <vt:lpstr>Наблюдаем</vt:lpstr>
      <vt:lpstr>Презентация PowerPoint</vt:lpstr>
      <vt:lpstr>Презентация PowerPoint</vt:lpstr>
      <vt:lpstr>Играем в поезд</vt:lpstr>
      <vt:lpstr>Катаемся  на  автомобиле</vt:lpstr>
      <vt:lpstr>Лепим снежки</vt:lpstr>
      <vt:lpstr>Трудимся</vt:lpstr>
      <vt:lpstr>Лепим  снеговиков</vt:lpstr>
      <vt:lpstr>Презентация PowerPoint</vt:lpstr>
      <vt:lpstr>Презентация PowerPoint</vt:lpstr>
      <vt:lpstr>Презентация PowerPoint</vt:lpstr>
      <vt:lpstr>К нам на участок прилетели снегири</vt:lpstr>
      <vt:lpstr>Катаемся  на лыжах</vt:lpstr>
      <vt:lpstr>Презентация PowerPoint</vt:lpstr>
      <vt:lpstr>После замечательных прогулок рождаются шедевры</vt:lpstr>
      <vt:lpstr>Презентация PowerPoint</vt:lpstr>
      <vt:lpstr>Презентация PowerPoint</vt:lpstr>
      <vt:lpstr>Презентация PowerPoint</vt:lpstr>
      <vt:lpstr>Презентация PowerPoint</vt:lpstr>
      <vt:lpstr>Выражаем благодарность за помощь в организации участка:</vt:lpstr>
      <vt:lpstr>У нас на участке здорово!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Зимние постройки участка №11.</dc:title>
  <dc:creator>Полина</dc:creator>
  <cp:lastModifiedBy>Полина</cp:lastModifiedBy>
  <cp:revision>13</cp:revision>
  <dcterms:created xsi:type="dcterms:W3CDTF">2017-01-29T15:47:29Z</dcterms:created>
  <dcterms:modified xsi:type="dcterms:W3CDTF">2017-02-02T07:05:56Z</dcterms:modified>
</cp:coreProperties>
</file>